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7"/>
    <p:restoredTop sz="96301"/>
  </p:normalViewPr>
  <p:slideViewPr>
    <p:cSldViewPr snapToGrid="0">
      <p:cViewPr>
        <p:scale>
          <a:sx n="69" d="100"/>
          <a:sy n="69" d="100"/>
        </p:scale>
        <p:origin x="370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A64008-5619-EE58-08F2-4AC6F114DAEC}"/>
              </a:ext>
            </a:extLst>
          </p:cNvPr>
          <p:cNvSpPr txBox="1"/>
          <p:nvPr userDrawn="1"/>
        </p:nvSpPr>
        <p:spPr>
          <a:xfrm>
            <a:off x="475201" y="450000"/>
            <a:ext cx="5907600" cy="2862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buNone/>
            </a:pPr>
            <a:r>
              <a:rPr lang="en-US" altLang="ja-JP" sz="91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[</a:t>
            </a:r>
            <a:r>
              <a:rPr lang="ja-JP" altLang="ja-JP" sz="91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説明資料</a:t>
            </a:r>
            <a:r>
              <a:rPr lang="en-US" altLang="ja-JP" sz="91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(</a:t>
            </a:r>
            <a:r>
              <a:rPr lang="ja-JP" altLang="ja-JP" sz="91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提出ファイル</a:t>
            </a:r>
            <a:r>
              <a:rPr lang="en-US" altLang="ja-JP" sz="910" b="1" kern="100" dirty="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)</a:t>
            </a:r>
            <a:r>
              <a:rPr lang="ja-JP" altLang="ja-JP" sz="910" b="1" kern="10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］発明・工夫作品コンテスト　</a:t>
            </a:r>
            <a:r>
              <a:rPr lang="ja-JP" altLang="ja-JP" sz="910" kern="100"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製作の動機または目的，利用方法，作品自体やその製作過程で工夫したことを，文章，写真，図などで説明。</a:t>
            </a:r>
            <a:r>
              <a:rPr lang="ja-JP" altLang="ja-JP" sz="910" kern="100">
                <a:solidFill>
                  <a:srgbClr val="FF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この用紙１枚に記入し，</a:t>
            </a:r>
            <a:r>
              <a:rPr lang="en-US" altLang="ja-JP" sz="910" kern="100" dirty="0">
                <a:solidFill>
                  <a:srgbClr val="FF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PDF</a:t>
            </a:r>
            <a:r>
              <a:rPr lang="ja-JP" altLang="ja-JP" sz="910" kern="100">
                <a:solidFill>
                  <a:srgbClr val="FF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に変換した後，</a:t>
            </a:r>
            <a:r>
              <a:rPr lang="en-US" altLang="ja-JP" sz="910" kern="100" dirty="0">
                <a:solidFill>
                  <a:srgbClr val="FF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web</a:t>
            </a:r>
            <a:r>
              <a:rPr lang="ja-JP" altLang="ja-JP" sz="910" kern="100">
                <a:solidFill>
                  <a:srgbClr val="FF0000"/>
                </a:solidFill>
                <a:effectLst/>
                <a:latin typeface="MS PGothic" panose="020B0600070205080204" pitchFamily="34" charset="-128"/>
                <a:ea typeface="MS PGothic" panose="020B0600070205080204" pitchFamily="34" charset="-128"/>
              </a:rPr>
              <a:t>提出フォームにて提出する。</a:t>
            </a:r>
            <a:endParaRPr lang="ja-JP" altLang="ja-JP" sz="910" kern="100">
              <a:effectLst/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79BA6C8B-70D6-2C87-7D4C-5E09D694770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92052580"/>
              </p:ext>
            </p:extLst>
          </p:nvPr>
        </p:nvGraphicFramePr>
        <p:xfrm>
          <a:off x="484632" y="1470354"/>
          <a:ext cx="5894338" cy="78638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4338">
                  <a:extLst>
                    <a:ext uri="{9D8B030D-6E8A-4147-A177-3AD203B41FA5}">
                      <a16:colId xmlns:a16="http://schemas.microsoft.com/office/drawing/2014/main" val="1690336125"/>
                    </a:ext>
                  </a:extLst>
                </a:gridCol>
              </a:tblGrid>
              <a:tr h="7863841">
                <a:tc>
                  <a:txBody>
                    <a:bodyPr/>
                    <a:lstStyle/>
                    <a:p>
                      <a:pPr algn="ctr"/>
                      <a:endParaRPr kumimoji="1" lang="ja-JP" altLang="en-US" sz="92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02413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16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8F2B73-AFA5-7B4E-9377-EE1B8EF7BBA2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AE8BC8-34F8-C24E-B060-A79B445079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44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4E425F5-55BC-BB4C-1950-25FCCDCDD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21412"/>
              </p:ext>
            </p:extLst>
          </p:nvPr>
        </p:nvGraphicFramePr>
        <p:xfrm>
          <a:off x="484632" y="780897"/>
          <a:ext cx="5894338" cy="689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637">
                  <a:extLst>
                    <a:ext uri="{9D8B030D-6E8A-4147-A177-3AD203B41FA5}">
                      <a16:colId xmlns:a16="http://schemas.microsoft.com/office/drawing/2014/main" val="1690336125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3576340187"/>
                    </a:ext>
                  </a:extLst>
                </a:gridCol>
                <a:gridCol w="453427">
                  <a:extLst>
                    <a:ext uri="{9D8B030D-6E8A-4147-A177-3AD203B41FA5}">
                      <a16:colId xmlns:a16="http://schemas.microsoft.com/office/drawing/2014/main" val="1578646665"/>
                    </a:ext>
                  </a:extLst>
                </a:gridCol>
                <a:gridCol w="760781">
                  <a:extLst>
                    <a:ext uri="{9D8B030D-6E8A-4147-A177-3AD203B41FA5}">
                      <a16:colId xmlns:a16="http://schemas.microsoft.com/office/drawing/2014/main" val="2479648408"/>
                    </a:ext>
                  </a:extLst>
                </a:gridCol>
                <a:gridCol w="416966">
                  <a:extLst>
                    <a:ext uri="{9D8B030D-6E8A-4147-A177-3AD203B41FA5}">
                      <a16:colId xmlns:a16="http://schemas.microsoft.com/office/drawing/2014/main" val="2599870725"/>
                    </a:ext>
                  </a:extLst>
                </a:gridCol>
                <a:gridCol w="775527">
                  <a:extLst>
                    <a:ext uri="{9D8B030D-6E8A-4147-A177-3AD203B41FA5}">
                      <a16:colId xmlns:a16="http://schemas.microsoft.com/office/drawing/2014/main" val="2715272248"/>
                    </a:ext>
                  </a:extLst>
                </a:gridCol>
              </a:tblGrid>
              <a:tr h="3452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個人・</a:t>
                      </a:r>
                      <a:br>
                        <a:rPr kumimoji="1" lang="en-US" altLang="ja-JP" sz="920" dirty="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</a:br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グループ名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2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大学名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2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413363"/>
                  </a:ext>
                </a:extLst>
              </a:tr>
              <a:tr h="344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作品名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92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20">
                        <a:latin typeface="MS PGothic" panose="020B0600070205080204" pitchFamily="34" charset="-128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人数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20"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0752914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D1AAC0-B915-B763-3632-07470D220995}"/>
              </a:ext>
            </a:extLst>
          </p:cNvPr>
          <p:cNvSpPr/>
          <p:nvPr/>
        </p:nvSpPr>
        <p:spPr>
          <a:xfrm>
            <a:off x="1075459" y="2925041"/>
            <a:ext cx="4707082" cy="17248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※作成の際，このテキストボックスは削除してください。</a:t>
            </a:r>
          </a:p>
          <a:p>
            <a:r>
              <a:rPr lang="en-US" altLang="ja-JP" sz="900" dirty="0">
                <a:latin typeface="MS PMincho" panose="02020600040205080304" pitchFamily="18" charset="-128"/>
                <a:ea typeface="MS PMincho" panose="02020600040205080304" pitchFamily="18" charset="-128"/>
              </a:rPr>
              <a:t> </a:t>
            </a:r>
            <a:endParaRPr lang="ja-JP" altLang="ja-JP" sz="900"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　■注意事項</a:t>
            </a:r>
          </a:p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　　・上記の人数欄は，指導教員等を除いた学生メンバーの人数です。個人の場合は</a:t>
            </a:r>
            <a:r>
              <a:rPr lang="en-US" altLang="ja-JP" sz="900" dirty="0">
                <a:latin typeface="MS PMincho" panose="02020600040205080304" pitchFamily="18" charset="-128"/>
                <a:ea typeface="MS PMincho" panose="02020600040205080304" pitchFamily="18" charset="-128"/>
              </a:rPr>
              <a:t>1</a:t>
            </a:r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名。</a:t>
            </a:r>
          </a:p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　　・作成後，必ず</a:t>
            </a:r>
            <a:r>
              <a:rPr lang="en-US" altLang="ja-JP" sz="900" dirty="0">
                <a:latin typeface="MS PMincho" panose="02020600040205080304" pitchFamily="18" charset="-128"/>
                <a:ea typeface="MS PMincho" panose="02020600040205080304" pitchFamily="18" charset="-128"/>
              </a:rPr>
              <a:t>PDF</a:t>
            </a:r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に変換し，</a:t>
            </a:r>
            <a:r>
              <a:rPr lang="en-US" altLang="ja-JP" sz="900" dirty="0">
                <a:latin typeface="MS PMincho" panose="02020600040205080304" pitchFamily="18" charset="-128"/>
                <a:ea typeface="MS PMincho" panose="02020600040205080304" pitchFamily="18" charset="-128"/>
              </a:rPr>
              <a:t>1</a:t>
            </a:r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ページに収まっていることを確認してください</a:t>
            </a:r>
          </a:p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　　・この</a:t>
            </a:r>
            <a:r>
              <a:rPr lang="ja-JP" altLang="ja-JP" sz="900" u="sng">
                <a:latin typeface="MS PMincho" panose="02020600040205080304" pitchFamily="18" charset="-128"/>
                <a:ea typeface="MS PMincho" panose="02020600040205080304" pitchFamily="18" charset="-128"/>
              </a:rPr>
              <a:t>資料はインターネットを通じて公開されます</a:t>
            </a:r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。</a:t>
            </a:r>
          </a:p>
          <a:p>
            <a:pPr marL="403225"/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個人が特定されるような情報は避けてください。特に写真を挿入する場合，</a:t>
            </a:r>
          </a:p>
          <a:p>
            <a:pPr marL="403225"/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人の顔が映っているものは注意（顔を隠す処理をするなど）してください。</a:t>
            </a:r>
          </a:p>
          <a:p>
            <a:r>
              <a:rPr lang="en-US" altLang="ja-JP" sz="900" dirty="0">
                <a:latin typeface="MS PMincho" panose="02020600040205080304" pitchFamily="18" charset="-128"/>
                <a:ea typeface="MS PMincho" panose="02020600040205080304" pitchFamily="18" charset="-128"/>
              </a:rPr>
              <a:t> </a:t>
            </a:r>
            <a:endParaRPr lang="ja-JP" altLang="ja-JP" sz="900"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r>
              <a:rPr lang="ja-JP" altLang="ja-JP" sz="900">
                <a:latin typeface="MS PMincho" panose="02020600040205080304" pitchFamily="18" charset="-128"/>
                <a:ea typeface="MS PMincho" panose="02020600040205080304" pitchFamily="18" charset="-128"/>
              </a:rPr>
              <a:t>　以上，確認後，このテキストボックスは削除してください。</a:t>
            </a:r>
          </a:p>
          <a:p>
            <a:pPr algn="ctr"/>
            <a:endParaRPr kumimoji="1" lang="ja-JP" altLang="en-US" sz="90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2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135</Words>
  <Application>Microsoft Macintosh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PMincho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板垣 翔大</dc:creator>
  <cp:lastModifiedBy>板垣 翔大</cp:lastModifiedBy>
  <cp:revision>2</cp:revision>
  <dcterms:created xsi:type="dcterms:W3CDTF">2025-09-05T01:35:23Z</dcterms:created>
  <dcterms:modified xsi:type="dcterms:W3CDTF">2025-09-05T02:13:04Z</dcterms:modified>
</cp:coreProperties>
</file>